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46" d="100"/>
          <a:sy n="46" d="100"/>
        </p:scale>
        <p:origin x="1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4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95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75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32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82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18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595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21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29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74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853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C81D3-985F-4FB3-97E7-2A8DD0F050CD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1002-763D-4846-8133-EC0E4316D5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05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2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0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吉川市教育委員会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Ｔ旭 四郎</dc:creator>
  <cp:lastModifiedBy>Ｔ旭 四郎</cp:lastModifiedBy>
  <cp:revision>1</cp:revision>
  <dcterms:created xsi:type="dcterms:W3CDTF">2021-06-23T06:53:13Z</dcterms:created>
  <dcterms:modified xsi:type="dcterms:W3CDTF">2021-06-23T06:53:49Z</dcterms:modified>
</cp:coreProperties>
</file>