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7DB7D-0C20-4F93-9ED1-38C8A7E17083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5D6A5-AF90-410A-B6E5-3B842EC12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558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71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74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1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63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64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92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99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75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13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39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88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9B79D-4B5A-43F7-8975-21DC3A4AF1B0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6184C-D76D-40CE-8622-29B84B1C2C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39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中</a:t>
            </a:r>
            <a:r>
              <a:rPr kumimoji="1" lang="ja-JP" altLang="en-US" dirty="0" smtClean="0"/>
              <a:t>学年教室提示用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R4</a:t>
            </a:r>
            <a:r>
              <a:rPr kumimoji="1" lang="ja-JP" altLang="en-US" dirty="0" smtClean="0"/>
              <a:t>プログラミング</a:t>
            </a:r>
            <a:endParaRPr kumimoji="1" lang="en-US" altLang="ja-JP" dirty="0" smtClean="0"/>
          </a:p>
          <a:p>
            <a:r>
              <a:rPr kumimoji="1" lang="en-US" altLang="ja-JP" dirty="0" smtClean="0"/>
              <a:t>LINE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entry</a:t>
            </a:r>
            <a:r>
              <a:rPr kumimoji="1" lang="ja-JP" altLang="en-US" dirty="0" smtClean="0"/>
              <a:t>　中級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68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1589" y="221026"/>
            <a:ext cx="6065520" cy="719500"/>
          </a:xfrm>
        </p:spPr>
        <p:txBody>
          <a:bodyPr anchor="ctr">
            <a:noAutofit/>
          </a:bodyPr>
          <a:lstStyle/>
          <a:p>
            <a:r>
              <a:rPr kumimoji="1"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プログラミング学習　</a:t>
            </a:r>
            <a:r>
              <a:rPr kumimoji="1" lang="en-US" altLang="ja-JP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1"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8789" y="1214846"/>
            <a:ext cx="5947954" cy="640081"/>
          </a:xfrm>
          <a:ln>
            <a:solidFill>
              <a:schemeClr val="tx1"/>
            </a:solidFill>
          </a:ln>
        </p:spPr>
        <p:txBody>
          <a:bodyPr anchor="ctr">
            <a:normAutofit fontScale="92500"/>
          </a:bodyPr>
          <a:lstStyle/>
          <a:p>
            <a:r>
              <a:rPr lang="ja-JP" altLang="en-US" sz="3200" dirty="0" smtClean="0"/>
              <a:t>プログラ</a:t>
            </a:r>
            <a:r>
              <a:rPr lang="ja-JP" altLang="en-US" sz="3200" dirty="0"/>
              <a:t>ミング</a:t>
            </a:r>
            <a:r>
              <a:rPr kumimoji="1" lang="en-US" altLang="ja-JP" sz="3200" dirty="0" smtClean="0"/>
              <a:t>【</a:t>
            </a:r>
            <a:r>
              <a:rPr kumimoji="1" lang="ja-JP" altLang="en-US" sz="3200" dirty="0" smtClean="0"/>
              <a:t>総合３・４年</a:t>
            </a:r>
            <a:r>
              <a:rPr kumimoji="1" lang="en-US" altLang="ja-JP" sz="3200" dirty="0" smtClean="0"/>
              <a:t>】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8789" y="2063931"/>
            <a:ext cx="5947954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（１から１２までのステップを順に行う）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「サリーを救え」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 smtClean="0"/>
              <a:t>前に進める　回転する</a:t>
            </a:r>
            <a:endParaRPr lang="en-US" altLang="ja-JP" dirty="0" smtClean="0"/>
          </a:p>
          <a:p>
            <a:r>
              <a:rPr lang="ja-JP" altLang="en-US" dirty="0" smtClean="0"/>
              <a:t>繰り返す　条件分岐などの手順を考えてすすめる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プログラミングのルールを見つける</a:t>
            </a:r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80069" y="387530"/>
            <a:ext cx="4672148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P</a:t>
            </a:r>
            <a:r>
              <a:rPr kumimoji="1" lang="ja-JP" altLang="en-US" sz="3200" dirty="0" smtClean="0"/>
              <a:t>：プログラムで繰り返し・条件分岐を知る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80069" y="2625634"/>
            <a:ext cx="4672148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P</a:t>
            </a:r>
            <a:r>
              <a:rPr kumimoji="1" lang="ja-JP" altLang="en-US" sz="3200" dirty="0" smtClean="0"/>
              <a:t>：プログラミングで「繰り返し」「もし～なら」をさせながら目的の作業をさせることを知る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026432" y="5470659"/>
            <a:ext cx="294785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LINE</a:t>
            </a:r>
            <a:r>
              <a:rPr lang="ja-JP" altLang="en-US" dirty="0"/>
              <a:t> </a:t>
            </a:r>
            <a:r>
              <a:rPr lang="en-US" altLang="ja-JP" dirty="0" smtClean="0"/>
              <a:t>entry</a:t>
            </a:r>
            <a:r>
              <a:rPr lang="ja-JP" altLang="en-US" dirty="0" smtClean="0"/>
              <a:t>　学ぶ　ミッション　サリーを救え</a:t>
            </a:r>
            <a:endParaRPr kumimoji="1" lang="ja-JP" altLang="en-US" dirty="0"/>
          </a:p>
        </p:txBody>
      </p:sp>
      <p:pic>
        <p:nvPicPr>
          <p:cNvPr id="9" name="コンテンツ プレースホルダー 3"/>
          <p:cNvPicPr>
            <a:picLocks noChangeAspect="1"/>
          </p:cNvPicPr>
          <p:nvPr/>
        </p:nvPicPr>
        <p:blipFill rotWithShape="1">
          <a:blip r:embed="rId2"/>
          <a:srcRect l="17649" t="23789" r="19901" b="14670"/>
          <a:stretch/>
        </p:blipFill>
        <p:spPr>
          <a:xfrm>
            <a:off x="6492238" y="5230283"/>
            <a:ext cx="2534194" cy="140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0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高</a:t>
            </a:r>
            <a:r>
              <a:rPr kumimoji="1" lang="ja-JP" altLang="en-US" dirty="0" smtClean="0"/>
              <a:t>学年教室提示用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R4</a:t>
            </a:r>
            <a:r>
              <a:rPr kumimoji="1" lang="ja-JP" altLang="en-US" dirty="0" smtClean="0"/>
              <a:t>プログラミング</a:t>
            </a:r>
            <a:endParaRPr kumimoji="1" lang="en-US" altLang="ja-JP" dirty="0" smtClean="0"/>
          </a:p>
          <a:p>
            <a:r>
              <a:rPr kumimoji="1" lang="en-US" altLang="ja-JP" dirty="0" smtClean="0"/>
              <a:t>LINE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entry</a:t>
            </a:r>
            <a:r>
              <a:rPr kumimoji="1" lang="ja-JP" altLang="en-US" dirty="0" smtClean="0"/>
              <a:t>　中級 </a:t>
            </a:r>
            <a:endParaRPr kumimoji="1" lang="en-US" altLang="ja-JP" dirty="0" smtClean="0"/>
          </a:p>
          <a:p>
            <a:r>
              <a:rPr lang="ja-JP" altLang="en-US" dirty="0" smtClean="0"/>
              <a:t>短時間</a:t>
            </a:r>
            <a:r>
              <a:rPr lang="ja-JP" altLang="en-US" dirty="0"/>
              <a:t>課題</a:t>
            </a:r>
            <a:r>
              <a:rPr lang="ja-JP" altLang="en-US" dirty="0" smtClean="0"/>
              <a:t>とし</a:t>
            </a:r>
            <a:r>
              <a:rPr lang="ja-JP" altLang="en-US" dirty="0"/>
              <a:t>て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145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31413" y="3304972"/>
            <a:ext cx="1125981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ろ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ろ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た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め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す</a:t>
            </a:r>
            <a:endParaRPr lang="ja-JP" altLang="en-US" sz="13800" b="1" cap="none" spc="-300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96834" y="535577"/>
            <a:ext cx="10994393" cy="2495006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  <a:alpha val="50000"/>
                </a:srgbClr>
              </a:gs>
              <a:gs pos="2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789431" y="742440"/>
            <a:ext cx="900919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9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プログラミングは</a:t>
            </a:r>
            <a:endParaRPr lang="ja-JP" altLang="en-US" sz="9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82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546114" y="3304972"/>
            <a:ext cx="923041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ね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ば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り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づ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よ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く</a:t>
            </a:r>
            <a:endParaRPr lang="ja-JP" altLang="en-US" sz="13800" b="1" cap="none" spc="-300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96834" y="535577"/>
            <a:ext cx="10994393" cy="2495006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73000"/>
                </a:srgbClr>
              </a:gs>
              <a:gs pos="20000">
                <a:srgbClr val="FFFF00">
                  <a:alpha val="50000"/>
                </a:srgbClr>
              </a:gs>
              <a:gs pos="100000">
                <a:srgbClr val="FCFFD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789431" y="742440"/>
            <a:ext cx="900919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9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プログラミングは</a:t>
            </a:r>
            <a:endParaRPr lang="ja-JP" altLang="en-US" sz="9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833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353226" y="3304972"/>
            <a:ext cx="7616188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つ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く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り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だ</a:t>
            </a:r>
            <a:r>
              <a:rPr lang="ja-JP" altLang="en-US" sz="13800" b="1" cap="none" spc="-3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す</a:t>
            </a:r>
            <a:endParaRPr lang="ja-JP" altLang="en-US" sz="13800" b="1" cap="none" spc="-300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96834" y="535577"/>
            <a:ext cx="10994393" cy="2495006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2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789431" y="742440"/>
            <a:ext cx="900919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9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プログラミングは</a:t>
            </a:r>
            <a:endParaRPr lang="ja-JP" altLang="en-US" sz="9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75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l="27639" t="14691" r="27592" b="15021"/>
          <a:stretch/>
        </p:blipFill>
        <p:spPr>
          <a:xfrm>
            <a:off x="4377267" y="0"/>
            <a:ext cx="7814733" cy="6901532"/>
          </a:xfrm>
          <a:prstGeom prst="rect">
            <a:avLst/>
          </a:prstGeom>
        </p:spPr>
      </p:pic>
      <p:grpSp>
        <p:nvGrpSpPr>
          <p:cNvPr id="9" name="グループ化 8"/>
          <p:cNvGrpSpPr/>
          <p:nvPr/>
        </p:nvGrpSpPr>
        <p:grpSpPr>
          <a:xfrm>
            <a:off x="53667" y="135611"/>
            <a:ext cx="4290477" cy="2291705"/>
            <a:chOff x="53667" y="135611"/>
            <a:chExt cx="4290477" cy="2291705"/>
          </a:xfrm>
        </p:grpSpPr>
        <p:sp>
          <p:nvSpPr>
            <p:cNvPr id="4" name="角丸四角形 3"/>
            <p:cNvSpPr/>
            <p:nvPr/>
          </p:nvSpPr>
          <p:spPr>
            <a:xfrm>
              <a:off x="53667" y="135611"/>
              <a:ext cx="4290477" cy="2291705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tint val="66000"/>
                    <a:satMod val="160000"/>
                  </a:schemeClr>
                </a:gs>
                <a:gs pos="50000">
                  <a:schemeClr val="accent4">
                    <a:tint val="44500"/>
                    <a:satMod val="160000"/>
                  </a:schemeClr>
                </a:gs>
                <a:gs pos="100000">
                  <a:schemeClr val="accent4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86790" y="135611"/>
              <a:ext cx="4224233" cy="212365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今回の</a:t>
              </a:r>
              <a:endPara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プログラミングの</a:t>
              </a:r>
              <a:endPara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ゴールは</a:t>
              </a:r>
              <a:endParaRPr lang="ja-JP" alt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53666" y="2806768"/>
            <a:ext cx="4290477" cy="3494279"/>
            <a:chOff x="53666" y="2806768"/>
            <a:chExt cx="4290477" cy="3494279"/>
          </a:xfrm>
        </p:grpSpPr>
        <p:sp>
          <p:nvSpPr>
            <p:cNvPr id="5" name="角丸四角形 4"/>
            <p:cNvSpPr/>
            <p:nvPr/>
          </p:nvSpPr>
          <p:spPr>
            <a:xfrm>
              <a:off x="53666" y="2806768"/>
              <a:ext cx="4290477" cy="3494279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tint val="66000"/>
                    <a:satMod val="160000"/>
                  </a:schemeClr>
                </a:gs>
                <a:gs pos="50000">
                  <a:schemeClr val="accent4">
                    <a:tint val="44500"/>
                    <a:satMod val="160000"/>
                  </a:schemeClr>
                </a:gs>
                <a:gs pos="100000">
                  <a:schemeClr val="accent4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628342" y="2890791"/>
              <a:ext cx="3074880" cy="33239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今回の</a:t>
              </a:r>
              <a:endPara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チャレンジは</a:t>
              </a:r>
              <a:endPara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endParaRPr lang="en-US" altLang="ja-JP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lang="ja-JP" altLang="en-US" sz="28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できるだけ</a:t>
              </a:r>
              <a:endPara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「</a:t>
              </a:r>
              <a:r>
                <a:rPr lang="ja-JP" altLang="en-US" sz="6600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１回</a:t>
              </a:r>
              <a:r>
                <a:rPr lang="ja-JP" altLang="en-US" sz="4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」で</a:t>
              </a:r>
              <a:endPara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7" name="下矢印 6"/>
          <p:cNvSpPr/>
          <p:nvPr/>
        </p:nvSpPr>
        <p:spPr>
          <a:xfrm rot="17392425">
            <a:off x="3330738" y="1724246"/>
            <a:ext cx="1250161" cy="1258934"/>
          </a:xfrm>
          <a:prstGeom prst="downArrow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26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98</Words>
  <Application>Microsoft Office PowerPoint</Application>
  <PresentationFormat>ワイド画面</PresentationFormat>
  <Paragraphs>34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HGP創英角ｺﾞｼｯｸUB</vt:lpstr>
      <vt:lpstr>HGP創英角ﾎﾟｯﾌﾟ体</vt:lpstr>
      <vt:lpstr>游ゴシック</vt:lpstr>
      <vt:lpstr>游ゴシック Light</vt:lpstr>
      <vt:lpstr>Arial</vt:lpstr>
      <vt:lpstr>Office テーマ</vt:lpstr>
      <vt:lpstr>中学年教室提示用</vt:lpstr>
      <vt:lpstr>プログラミング学習　B５</vt:lpstr>
      <vt:lpstr>高学年教室提示用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吉川市教育委員会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低学年教室掲示用</dc:title>
  <dc:creator>Ｔ旭 四郎</dc:creator>
  <cp:lastModifiedBy>吉川小</cp:lastModifiedBy>
  <cp:revision>6</cp:revision>
  <cp:lastPrinted>2022-09-29T00:33:13Z</cp:lastPrinted>
  <dcterms:created xsi:type="dcterms:W3CDTF">2022-09-29T00:27:01Z</dcterms:created>
  <dcterms:modified xsi:type="dcterms:W3CDTF">2022-10-30T01:40:27Z</dcterms:modified>
</cp:coreProperties>
</file>